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06" r:id="rId2"/>
    <p:sldId id="307" r:id="rId3"/>
    <p:sldId id="303" r:id="rId4"/>
    <p:sldId id="308" r:id="rId5"/>
    <p:sldId id="302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110" d="100"/>
          <a:sy n="110" d="100"/>
        </p:scale>
        <p:origin x="2176" y="1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9C0B8-EA5C-4043-954E-0DBA8CEEA8DB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3CF0E-5B5D-4F82-B386-7593E9B67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0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1E0E1-0A37-4F25-9C20-B3D23FA1B7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6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D40CF-DCA8-5ED4-3CFC-75687F71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D29F4-2759-5F56-1320-178A2405A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67AA5-A189-818E-7272-605786C41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B32EE-4BD2-291D-B9E8-6E67B1E65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1E0E1-0A37-4F25-9C20-B3D23FA1B7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94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917-E4CF-2DD1-2192-A3D04F4E7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71302-CB60-572F-BAEB-64DADB49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8E6C-90A7-BA27-3D1D-69BEA7F2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6CB3-708E-A4E0-DB66-B7F0AC4E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CB1F-9822-B8F1-957A-42B6701D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9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84E1-743A-97A2-2E8E-3E84CDF3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E6A8-049D-CF8E-C210-45CCBEB8B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ABE7-6251-156C-4710-FDB5DDEAF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73E4-1596-856C-1FE6-60DF83E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B576-8CCA-C8A5-722D-AAFE951F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AC85D-4E13-0B19-D0E5-02A18615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768AA-B81F-5E7E-763E-3D2DA361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EB135-A9EB-F0BF-0457-58EDE9F7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433C-E209-E7CC-008A-A2EB51A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EA76B-8694-ADCA-3858-B64640AC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7F19-18DB-4E80-DB62-2B587A37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222-C741-3086-E049-FDB257C3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4E59-F504-3776-9E88-B46C4FC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6D860-C68D-2B45-9493-B06890CD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61DA6-A72C-83C3-2658-F6B16E2C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6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CF2F-7B1C-2D67-68D9-8E32E797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1E4DE-690A-7387-1F2C-57B731BE0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F8A2-1A7A-8CD9-4EB9-CE03E36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4951-6DC4-11F1-1655-5B5B5E9C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D53B-DE06-D642-D415-779C7F34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3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DE04-D012-FABB-2A87-43F9A34A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B69A-9BC1-5A3A-CF39-8D71BB400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DE037-EB2D-29F2-E1D9-FAB997E38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FF793-9E8B-67C8-2733-87F67DA0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0E51-5783-987C-EEA2-89106B79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445BC-096A-BA20-0761-3CD830CF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3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7610-0FBF-D217-D61C-CAEE4F07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9BDB-89AC-9AF9-A0F8-4EFBD8152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6881D-0E30-8E3A-3CE1-654BE276F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955AB-1C3C-4819-4BAF-47EE4DA23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05617-2069-B71C-E4C1-5E04E2111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3A0A9-2AF4-9EAA-558D-8DB4DE2E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3EE59-9E8C-3D0C-CE29-9E4DFC73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AD98C-37A6-D21B-2111-694D4F6B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3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E0B1-9F2F-A5E7-4889-9482DC67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8E20-14CC-F934-5EB7-C5966AE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C2906-C1D6-CABB-CD29-605490BD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704E2-D9C0-2533-753D-DA478138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3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4DEB9-DFB2-0C82-7F61-8C42C928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48EF1-DB23-533F-07BE-01871F69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1AA6-29E1-1B65-92C2-42FD4F8C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9AA8-405A-02C9-DA0E-7FFE26EB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03B8-8023-F1B5-499E-9D210C49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0495-B4E2-F330-F1CF-7E46185A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49FC1-29AB-4F64-CBE7-7FE52A4E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BC969-A109-3232-B192-09BC4C93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7FE27-32AE-A310-6B9E-78FC1767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0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EA3A-E22F-C881-B2E4-5A4FF901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DC682-2E03-E2AE-2D7F-598C04B40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71300-FAFF-7380-5F55-3435BEBA9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FF0EB-5DE8-7BCF-437D-F867B4FF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D83F4-5A7D-68A7-037C-E67594F1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4EEED-865C-506F-179A-8160A8B2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5F1DD1-20A6-696C-27E5-B3E04E07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A142-02B3-71DC-1B80-2F5AF3B08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5400-B807-5137-1EC1-FEED89B82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A0047-C1E3-4764-BCC0-8549381E4D0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76E5A-AC92-281B-77EC-7C766A2C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4BF6-19D8-7D33-244F-E21AF8B1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31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26" Type="http://schemas.openxmlformats.org/officeDocument/2006/relationships/image" Target="../media/image20.png"/><Relationship Id="rId21" Type="http://schemas.microsoft.com/office/2007/relationships/hdphoto" Target="../media/hdphoto2.wdp"/><Relationship Id="rId34" Type="http://schemas.openxmlformats.org/officeDocument/2006/relationships/image" Target="../media/image28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microsoft.com/office/2007/relationships/hdphoto" Target="../media/hdphoto3.wdp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31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5.png"/><Relationship Id="rId14" Type="http://schemas.microsoft.com/office/2007/relationships/hdphoto" Target="../media/hdphoto1.wdp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4.png"/><Relationship Id="rId26" Type="http://schemas.openxmlformats.org/officeDocument/2006/relationships/image" Target="../media/image21.png"/><Relationship Id="rId39" Type="http://schemas.openxmlformats.org/officeDocument/2006/relationships/image" Target="../media/image35.png"/><Relationship Id="rId21" Type="http://schemas.openxmlformats.org/officeDocument/2006/relationships/image" Target="../media/image16.png"/><Relationship Id="rId34" Type="http://schemas.openxmlformats.org/officeDocument/2006/relationships/image" Target="../media/image29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microsoft.com/office/2007/relationships/hdphoto" Target="../media/hdphoto3.wdp"/><Relationship Id="rId2" Type="http://schemas.openxmlformats.org/officeDocument/2006/relationships/image" Target="../media/image33.gif"/><Relationship Id="rId16" Type="http://schemas.openxmlformats.org/officeDocument/2006/relationships/image" Target="../media/image12.png"/><Relationship Id="rId20" Type="http://schemas.microsoft.com/office/2007/relationships/hdphoto" Target="../media/hdphoto2.wdp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1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31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8" Type="http://schemas.openxmlformats.org/officeDocument/2006/relationships/image" Target="../media/image5.png"/><Relationship Id="rId3" Type="http://schemas.openxmlformats.org/officeDocument/2006/relationships/image" Target="../media/image34.gi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9" Type="http://schemas.openxmlformats.org/officeDocument/2006/relationships/image" Target="../media/image32.pn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38" Type="http://schemas.openxmlformats.org/officeDocument/2006/relationships/hyperlink" Target="https://huggingface.co/projectsidewalk" TargetMode="External"/><Relationship Id="rId2" Type="http://schemas.openxmlformats.org/officeDocument/2006/relationships/image" Target="../media/image36.png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7.png"/><Relationship Id="rId40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5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31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DC30-B2C6-C16E-5718-A6DCAC631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erson in a wheelchair&#10;&#10;Description automatically generated">
            <a:extLst>
              <a:ext uri="{FF2B5EF4-FFF2-40B4-BE49-F238E27FC236}">
                <a16:creationId xmlns:a16="http://schemas.microsoft.com/office/drawing/2014/main" id="{905FC791-880F-5B09-785D-EF7AA01FD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3FFD63B-A09D-4465-80B7-196CB081E49E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Map and assess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every sidewalk in the world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through AI-powered crowdsourcing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4772B-4B75-4B52-42F7-5B9B4841FE22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2A3F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MILESTONE REACHED</a:t>
            </a:r>
          </a:p>
        </p:txBody>
      </p:sp>
    </p:spTree>
    <p:extLst>
      <p:ext uri="{BB962C8B-B14F-4D97-AF65-F5344CB8AC3E}">
        <p14:creationId xmlns:p14="http://schemas.microsoft.com/office/powerpoint/2010/main" val="986723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000">
        <p159:morph option="byObject"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45833E-6 4.81481E-6 L -1.45833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46DCC-D201-818C-3261-4CB0BB92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erson in a wheelchair&#10;&#10;Description automatically generated">
            <a:extLst>
              <a:ext uri="{FF2B5EF4-FFF2-40B4-BE49-F238E27FC236}">
                <a16:creationId xmlns:a16="http://schemas.microsoft.com/office/drawing/2014/main" id="{12C49800-BA85-47B3-70D1-E437760B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D0BA6E0-54AF-4E1B-5CFE-85DB6BB76863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Map and assess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every sidewalk in the world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through AI-powered crowdsourcing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3A5FE-DEC4-292D-A40F-785A8BFF7822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2A3F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MILESTONE REACHED</a:t>
            </a:r>
          </a:p>
        </p:txBody>
      </p:sp>
    </p:spTree>
    <p:extLst>
      <p:ext uri="{BB962C8B-B14F-4D97-AF65-F5344CB8AC3E}">
        <p14:creationId xmlns:p14="http://schemas.microsoft.com/office/powerpoint/2010/main" val="97115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E7BC6-B47A-BAD6-5BB3-8469C0BBA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A person in a wheelchair&#10;&#10;Description automatically generated">
            <a:extLst>
              <a:ext uri="{FF2B5EF4-FFF2-40B4-BE49-F238E27FC236}">
                <a16:creationId xmlns:a16="http://schemas.microsoft.com/office/drawing/2014/main" id="{519DB123-48A3-9AD3-1DAF-F1FC6634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1183448"/>
            <a:ext cx="4331170" cy="432905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0D22C9B-64D0-349C-6B8A-210CAA514890}"/>
              </a:ext>
            </a:extLst>
          </p:cNvPr>
          <p:cNvSpPr txBox="1"/>
          <p:nvPr/>
        </p:nvSpPr>
        <p:spPr>
          <a:xfrm>
            <a:off x="914398" y="5375299"/>
            <a:ext cx="33045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Map and assess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every sidewalk in the world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through AI-powered crowdsourcing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DD0331C-5D52-A0C3-4857-FE3E710B6FF7}"/>
              </a:ext>
            </a:extLst>
          </p:cNvPr>
          <p:cNvSpPr txBox="1"/>
          <p:nvPr/>
        </p:nvSpPr>
        <p:spPr>
          <a:xfrm>
            <a:off x="3918029" y="1905506"/>
            <a:ext cx="8087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2A3F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MILESTONE REACHED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EAD6A1A-147C-9028-2C9C-59A7B0D8F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7996CC-BE0F-3BC5-6F95-64043C7C03DC}"/>
              </a:ext>
            </a:extLst>
          </p:cNvPr>
          <p:cNvGrpSpPr/>
          <p:nvPr/>
        </p:nvGrpSpPr>
        <p:grpSpPr>
          <a:xfrm>
            <a:off x="6094007" y="5526578"/>
            <a:ext cx="2174559" cy="1354572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774644-10E3-7604-1DDE-5E73026A7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FBCEE-7869-7E25-485E-222C9A1F0CA0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2B1FDB6-5A30-F1A6-6B06-A98D440DEA64}"/>
              </a:ext>
            </a:extLst>
          </p:cNvPr>
          <p:cNvGrpSpPr/>
          <p:nvPr/>
        </p:nvGrpSpPr>
        <p:grpSpPr>
          <a:xfrm>
            <a:off x="3905533" y="5526579"/>
            <a:ext cx="2161902" cy="1348993"/>
            <a:chOff x="3905533" y="5526579"/>
            <a:chExt cx="2161902" cy="1348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52DF4B-18F5-66FB-0D31-398A8BBA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937E25-D6EB-DC46-6342-DEE34A4078A1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0F02AE-1F75-D8F2-9583-D6D0CAED6721}"/>
              </a:ext>
            </a:extLst>
          </p:cNvPr>
          <p:cNvGrpSpPr/>
          <p:nvPr/>
        </p:nvGrpSpPr>
        <p:grpSpPr>
          <a:xfrm>
            <a:off x="3905533" y="-4592"/>
            <a:ext cx="2158389" cy="1348995"/>
            <a:chOff x="3905533" y="-4592"/>
            <a:chExt cx="2158389" cy="1348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C13E15-1374-6102-3A1E-49E76730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B6DE4-7D71-95FA-DA2E-95008C6032FE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426E3A-2869-DE3E-9110-69A747673FAB}"/>
              </a:ext>
            </a:extLst>
          </p:cNvPr>
          <p:cNvGrpSpPr/>
          <p:nvPr/>
        </p:nvGrpSpPr>
        <p:grpSpPr>
          <a:xfrm>
            <a:off x="10472857" y="1382445"/>
            <a:ext cx="2158389" cy="1348993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58B575-A5CE-B26C-638F-D6DB321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9934F3-58D0-14AC-1E34-77C6576A7307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478650-DD89-F007-13A6-2FBA9DF83820}"/>
              </a:ext>
            </a:extLst>
          </p:cNvPr>
          <p:cNvGrpSpPr/>
          <p:nvPr/>
        </p:nvGrpSpPr>
        <p:grpSpPr>
          <a:xfrm>
            <a:off x="10474143" y="-4592"/>
            <a:ext cx="2158389" cy="1348993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749914-1EB7-4842-F2A2-864DCC93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6A4D5D-82B7-C800-790F-A4580E6A331B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C489FE-4E49-7AD2-B34D-43FB7CE4EB99}"/>
              </a:ext>
            </a:extLst>
          </p:cNvPr>
          <p:cNvGrpSpPr/>
          <p:nvPr/>
        </p:nvGrpSpPr>
        <p:grpSpPr>
          <a:xfrm>
            <a:off x="-471183" y="5526579"/>
            <a:ext cx="2158976" cy="1348993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385D72D-A9B3-47E1-AA94-4937AD0EB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34FC80-C1AD-4E85-7784-84F1A3745679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2AC8390-0C14-ABC5-E22D-C9FABDA64BFC}"/>
              </a:ext>
            </a:extLst>
          </p:cNvPr>
          <p:cNvGrpSpPr/>
          <p:nvPr/>
        </p:nvGrpSpPr>
        <p:grpSpPr>
          <a:xfrm>
            <a:off x="1709175" y="5526579"/>
            <a:ext cx="2169961" cy="1348993"/>
            <a:chOff x="1709175" y="5526579"/>
            <a:chExt cx="2169961" cy="134899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0C368A-68FB-92D1-7161-08275CC67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6874E3-F1A9-AA58-190F-19763F7E12DF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078221-6BED-B3E3-D668-4955DCDFB49B}"/>
              </a:ext>
            </a:extLst>
          </p:cNvPr>
          <p:cNvGrpSpPr/>
          <p:nvPr/>
        </p:nvGrpSpPr>
        <p:grpSpPr>
          <a:xfrm>
            <a:off x="8276185" y="2766690"/>
            <a:ext cx="2171880" cy="1348993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E23600-4B79-40A9-0D29-D817410AE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EFADB-6139-2D65-0946-E166882EBB29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A39C779-2A40-59B3-BF18-694C6257B0A8}"/>
              </a:ext>
            </a:extLst>
          </p:cNvPr>
          <p:cNvGrpSpPr/>
          <p:nvPr/>
        </p:nvGrpSpPr>
        <p:grpSpPr>
          <a:xfrm>
            <a:off x="1720747" y="4146634"/>
            <a:ext cx="2160503" cy="1348993"/>
            <a:chOff x="1720747" y="4146634"/>
            <a:chExt cx="2160503" cy="13489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914E36-5AAC-EEF1-86B6-CC8F4101E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CC9049-E0CA-474A-38A4-8C1B3B4FE060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201963-F302-98F8-3103-A643FB78A6C3}"/>
              </a:ext>
            </a:extLst>
          </p:cNvPr>
          <p:cNvGrpSpPr/>
          <p:nvPr/>
        </p:nvGrpSpPr>
        <p:grpSpPr>
          <a:xfrm>
            <a:off x="-469607" y="4146634"/>
            <a:ext cx="2158389" cy="1348993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B6030D1-D2CE-1926-EC9F-E7EAF366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792779-1260-AD5C-1C63-69F7A737193F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88AE38-7D9C-0F73-6DBD-51C87BA61DCF}"/>
              </a:ext>
            </a:extLst>
          </p:cNvPr>
          <p:cNvGrpSpPr/>
          <p:nvPr/>
        </p:nvGrpSpPr>
        <p:grpSpPr>
          <a:xfrm>
            <a:off x="1721028" y="2766689"/>
            <a:ext cx="2167471" cy="1348993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DDFA45E-90D4-4419-D574-FDC10033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4FA3-2204-CA59-D404-BE66773273B4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7A9ABA-4D2A-4BD1-7D8F-AF07D52A11D7}"/>
              </a:ext>
            </a:extLst>
          </p:cNvPr>
          <p:cNvGrpSpPr/>
          <p:nvPr/>
        </p:nvGrpSpPr>
        <p:grpSpPr>
          <a:xfrm>
            <a:off x="6094007" y="4146634"/>
            <a:ext cx="2167471" cy="1348993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580394-2EA0-32DC-1B4F-13074274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A7FAE8-475A-7E95-2897-ADBB377E71FC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F0E98E-C8C4-0CE2-CD14-6E218AE139E5}"/>
              </a:ext>
            </a:extLst>
          </p:cNvPr>
          <p:cNvGrpSpPr/>
          <p:nvPr/>
        </p:nvGrpSpPr>
        <p:grpSpPr>
          <a:xfrm>
            <a:off x="3905533" y="2766690"/>
            <a:ext cx="2172983" cy="1348993"/>
            <a:chOff x="3905533" y="2766690"/>
            <a:chExt cx="2172983" cy="134899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8C7573-7AA9-FFC3-3889-C14C216E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6F06CB-2083-3BDC-ED61-7AC1606D691C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47143D-9826-8705-320F-D8D2CCD4055E}"/>
              </a:ext>
            </a:extLst>
          </p:cNvPr>
          <p:cNvGrpSpPr/>
          <p:nvPr/>
        </p:nvGrpSpPr>
        <p:grpSpPr>
          <a:xfrm>
            <a:off x="8286464" y="-4592"/>
            <a:ext cx="2178762" cy="1348993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A22273A-C1CC-9C9F-3E7C-E86A37030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B18A1E-A3D2-0AC9-A7C8-A199FC1C3141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845A10-894E-94A6-3E3F-75AE40633690}"/>
              </a:ext>
            </a:extLst>
          </p:cNvPr>
          <p:cNvGrpSpPr/>
          <p:nvPr/>
        </p:nvGrpSpPr>
        <p:grpSpPr>
          <a:xfrm>
            <a:off x="6094007" y="2766690"/>
            <a:ext cx="2189041" cy="1348993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D7B3800-A591-0FAA-9E16-1CEAF8A86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50151A-5212-4B78-86C3-5CF8063CA8C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645085-8932-8434-06EC-21A33053561C}"/>
              </a:ext>
            </a:extLst>
          </p:cNvPr>
          <p:cNvGrpSpPr/>
          <p:nvPr/>
        </p:nvGrpSpPr>
        <p:grpSpPr>
          <a:xfrm>
            <a:off x="-469607" y="1382445"/>
            <a:ext cx="2162491" cy="1348993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9802794-60AA-7E38-442F-676501D36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AF7A2C-325C-54AB-0EF5-F633852C9931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135640F-89DE-21B4-A8F5-7A3EEBA82B89}"/>
              </a:ext>
            </a:extLst>
          </p:cNvPr>
          <p:cNvGrpSpPr/>
          <p:nvPr/>
        </p:nvGrpSpPr>
        <p:grpSpPr>
          <a:xfrm>
            <a:off x="1719143" y="1382445"/>
            <a:ext cx="2159993" cy="1348993"/>
            <a:chOff x="1719143" y="1382445"/>
            <a:chExt cx="2159993" cy="13489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ACFCFE0-72C0-F875-F7B7-6D252281A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5AA44F-810F-877E-3B5D-1983CE678F64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373AE7-B183-EC28-0751-F2969241CA87}"/>
              </a:ext>
            </a:extLst>
          </p:cNvPr>
          <p:cNvGrpSpPr/>
          <p:nvPr/>
        </p:nvGrpSpPr>
        <p:grpSpPr>
          <a:xfrm>
            <a:off x="6094007" y="1382445"/>
            <a:ext cx="2160713" cy="1348993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7D61495-C702-B27A-3E84-881404E7F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5D8343-CB33-925E-7742-94F42DCB443D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E1DE27-E71A-4C0B-ECC5-5CC7322CD3E3}"/>
              </a:ext>
            </a:extLst>
          </p:cNvPr>
          <p:cNvGrpSpPr/>
          <p:nvPr/>
        </p:nvGrpSpPr>
        <p:grpSpPr>
          <a:xfrm>
            <a:off x="8285622" y="1382445"/>
            <a:ext cx="2159230" cy="1348993"/>
            <a:chOff x="8136219" y="1488252"/>
            <a:chExt cx="200417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1010193-6FC5-A037-087C-E6B5119C2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151FF5-8B38-6D8B-A490-08FDC4580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03C91DA-4D9D-FB56-4474-C51B854DEB02}"/>
              </a:ext>
            </a:extLst>
          </p:cNvPr>
          <p:cNvGrpSpPr/>
          <p:nvPr/>
        </p:nvGrpSpPr>
        <p:grpSpPr>
          <a:xfrm>
            <a:off x="6094004" y="-6785"/>
            <a:ext cx="2158391" cy="1348993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AB9356A-4EE9-EC2A-CDB8-766F4299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FF7AC2-2B1F-3185-DBC1-C95863419F14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0EC481-695A-5A40-E5B3-E08F1D1A8F83}"/>
              </a:ext>
            </a:extLst>
          </p:cNvPr>
          <p:cNvGrpSpPr/>
          <p:nvPr/>
        </p:nvGrpSpPr>
        <p:grpSpPr>
          <a:xfrm>
            <a:off x="-471183" y="2500"/>
            <a:ext cx="2158977" cy="1348993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7CF5F17-8D63-6872-AF65-62C09CBA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47A1CC-7777-3C00-67C1-8734B172FA4D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2A02D57-DDED-A3F3-702E-0FE921E5317B}"/>
              </a:ext>
            </a:extLst>
          </p:cNvPr>
          <p:cNvGrpSpPr/>
          <p:nvPr/>
        </p:nvGrpSpPr>
        <p:grpSpPr>
          <a:xfrm>
            <a:off x="1719145" y="-4592"/>
            <a:ext cx="2159991" cy="1348993"/>
            <a:chOff x="1719145" y="-4592"/>
            <a:chExt cx="2159991" cy="134899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D0C8D5C-EAC3-D7AF-95B5-4D4CDD7E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58FBCF-CE80-2EF9-9B3B-9EA210F12EB3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BFA37F-0549-401A-3D91-92F8B51B99E3}"/>
              </a:ext>
            </a:extLst>
          </p:cNvPr>
          <p:cNvGrpSpPr/>
          <p:nvPr/>
        </p:nvGrpSpPr>
        <p:grpSpPr>
          <a:xfrm>
            <a:off x="-469607" y="2766690"/>
            <a:ext cx="2158389" cy="1348993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DEFEC23-9DFB-3F98-17C2-B8ED9862C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1DD4D9-EA6B-B9D2-5780-2FE5D94A31C3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7D07491-7E37-F5F7-808D-C24D392685D5}"/>
              </a:ext>
            </a:extLst>
          </p:cNvPr>
          <p:cNvGrpSpPr/>
          <p:nvPr/>
        </p:nvGrpSpPr>
        <p:grpSpPr>
          <a:xfrm>
            <a:off x="10469993" y="5520413"/>
            <a:ext cx="2171880" cy="1348993"/>
            <a:chOff x="1719143" y="2766690"/>
            <a:chExt cx="2171880" cy="13489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16908BC-2E86-3CED-E0BD-B6D621332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F89B11-1C6A-20E8-7F45-C7ECBCFEA45C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340DA8E-8609-7737-8B56-32B3963CF097}"/>
              </a:ext>
            </a:extLst>
          </p:cNvPr>
          <p:cNvGrpSpPr/>
          <p:nvPr/>
        </p:nvGrpSpPr>
        <p:grpSpPr>
          <a:xfrm>
            <a:off x="3905533" y="1382445"/>
            <a:ext cx="2171880" cy="1348993"/>
            <a:chOff x="3905533" y="1382445"/>
            <a:chExt cx="2171880" cy="134899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BA6621D-E570-8EC4-9A1E-5C79E8647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6B0C68-10E9-FE1A-70FF-1B9B001231B7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F72603A-9FFC-8220-8291-FB6012B87882}"/>
              </a:ext>
            </a:extLst>
          </p:cNvPr>
          <p:cNvGrpSpPr/>
          <p:nvPr/>
        </p:nvGrpSpPr>
        <p:grpSpPr>
          <a:xfrm>
            <a:off x="10474143" y="2766690"/>
            <a:ext cx="2189041" cy="1348993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8989C9C-D31A-424E-D7F1-46AB493A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F9FE5F-9E8A-038D-6CEB-AE3C6B07194E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6881B65-CD85-8E5A-8978-D31BE9257741}"/>
              </a:ext>
            </a:extLst>
          </p:cNvPr>
          <p:cNvGrpSpPr/>
          <p:nvPr/>
        </p:nvGrpSpPr>
        <p:grpSpPr>
          <a:xfrm>
            <a:off x="3905533" y="4146634"/>
            <a:ext cx="2158390" cy="1348993"/>
            <a:chOff x="3905533" y="4146634"/>
            <a:chExt cx="2158390" cy="134899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432F15A-1119-F0B2-0DE0-EE8BD149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DFF5AB-6691-E155-5211-C95C57326ACB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3B83D4-C706-D905-948F-8786360A63E9}"/>
              </a:ext>
            </a:extLst>
          </p:cNvPr>
          <p:cNvGrpSpPr/>
          <p:nvPr/>
        </p:nvGrpSpPr>
        <p:grpSpPr>
          <a:xfrm>
            <a:off x="8276185" y="4146634"/>
            <a:ext cx="2189041" cy="1348993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1C8578F-0B12-6736-2E52-10BF02032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A92D4B8-0560-07CC-5A8C-6AF7585D365E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56812C-E98A-0F1A-C7BB-36DB2A0E3159}"/>
              </a:ext>
            </a:extLst>
          </p:cNvPr>
          <p:cNvGrpSpPr/>
          <p:nvPr/>
        </p:nvGrpSpPr>
        <p:grpSpPr>
          <a:xfrm>
            <a:off x="10474143" y="4146634"/>
            <a:ext cx="2189041" cy="1348993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997EBB9-AD58-672C-3AAD-5A97F7D6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A64660E-38A2-AFC3-1232-057C137B494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9195C30-15E5-3147-AC4E-88138DA70F92}"/>
              </a:ext>
            </a:extLst>
          </p:cNvPr>
          <p:cNvGrpSpPr/>
          <p:nvPr/>
        </p:nvGrpSpPr>
        <p:grpSpPr>
          <a:xfrm>
            <a:off x="8276185" y="5526579"/>
            <a:ext cx="2189041" cy="1354233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5BAA15F-F80D-F35E-A6AC-0731E7B2E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9621661-88EF-779A-9139-CD700719B21B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156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4000">
        <p159:morph option="byObject"/>
      </p:transition>
    </mc:Choice>
    <mc:Fallback>
      <p:transition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4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5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6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85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95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5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15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25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35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45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55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60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650"/>
                            </p:stCondLst>
                            <p:childTnLst>
                              <p:par>
                                <p:cTn id="1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700"/>
                            </p:stCondLst>
                            <p:childTnLst>
                              <p:par>
                                <p:cTn id="1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30B2-4EA2-1933-2643-071B1BE88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wheelchair&#10;&#10;Description automatically generated">
            <a:extLst>
              <a:ext uri="{FF2B5EF4-FFF2-40B4-BE49-F238E27FC236}">
                <a16:creationId xmlns:a16="http://schemas.microsoft.com/office/drawing/2014/main" id="{D94F89E3-CA11-DBD9-D9F5-C5E08CFA9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102158"/>
            <a:ext cx="4331170" cy="4329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F2DA9-8856-6446-74BA-18A9B1E3C9CA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5" name="Picture 6" descr="Birthday Hat Transparent Images – Browse 10,971 Stock Photos, Vectors, and  Video | Adobe Stock">
            <a:extLst>
              <a:ext uri="{FF2B5EF4-FFF2-40B4-BE49-F238E27FC236}">
                <a16:creationId xmlns:a16="http://schemas.microsoft.com/office/drawing/2014/main" id="{207B050B-F397-1D63-2DFF-4DFE77783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11" b="90000" l="9969" r="89875">
                        <a14:foregroundMark x1="47819" y1="11111" x2="50312" y2="13333"/>
                        <a14:foregroundMark x1="48442" y1="11389" x2="51713" y2="8611"/>
                        <a14:foregroundMark x1="52025" y1="9722" x2="48910" y2="8611"/>
                        <a14:foregroundMark x1="51246" y1="10000" x2="48754" y2="10000"/>
                        <a14:foregroundMark x1="48910" y1="12500" x2="48598" y2="1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7056">
            <a:off x="5798293" y="1695856"/>
            <a:ext cx="1699176" cy="9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0BC6DA-4435-525C-A44F-4B856E62ED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B4EB1C-E66C-D8C1-CF0E-D94B8665AF2C}"/>
              </a:ext>
            </a:extLst>
          </p:cNvPr>
          <p:cNvGrpSpPr/>
          <p:nvPr/>
        </p:nvGrpSpPr>
        <p:grpSpPr>
          <a:xfrm>
            <a:off x="6094007" y="5526578"/>
            <a:ext cx="2174559" cy="1354572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DCF446-E352-D080-66A7-7DA60B970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9A8C14-7496-F274-9ADB-5FFDC2B049FC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E3E37D6-9A62-277D-AEF6-3C8FE013239F}"/>
              </a:ext>
            </a:extLst>
          </p:cNvPr>
          <p:cNvGrpSpPr/>
          <p:nvPr/>
        </p:nvGrpSpPr>
        <p:grpSpPr>
          <a:xfrm>
            <a:off x="3905533" y="5526579"/>
            <a:ext cx="2161902" cy="1348993"/>
            <a:chOff x="3905533" y="5526579"/>
            <a:chExt cx="2161902" cy="1348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AFAFEE-7002-CA2B-7870-9E78A6236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55442E-B022-6819-4581-4DC664B0E994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16A5061-2E5C-D870-7F93-FF87F71A76BC}"/>
              </a:ext>
            </a:extLst>
          </p:cNvPr>
          <p:cNvGrpSpPr/>
          <p:nvPr/>
        </p:nvGrpSpPr>
        <p:grpSpPr>
          <a:xfrm>
            <a:off x="3905533" y="-4592"/>
            <a:ext cx="2158389" cy="1348995"/>
            <a:chOff x="3905533" y="-4592"/>
            <a:chExt cx="2158389" cy="13489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231BC4-76EA-7A17-84F5-807464687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84A7EB-7297-81FA-91FE-12EF99A4356B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ABFF8-81BF-EE32-7107-C62C78435FDB}"/>
              </a:ext>
            </a:extLst>
          </p:cNvPr>
          <p:cNvGrpSpPr/>
          <p:nvPr/>
        </p:nvGrpSpPr>
        <p:grpSpPr>
          <a:xfrm>
            <a:off x="10472857" y="1382445"/>
            <a:ext cx="2158389" cy="1348993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C79266-9924-C90A-411A-EC0B17D5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5F1A3-B892-67FD-0309-595D4B252549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20E41F-5A5B-6F48-E5C1-88141247F5F5}"/>
              </a:ext>
            </a:extLst>
          </p:cNvPr>
          <p:cNvGrpSpPr/>
          <p:nvPr/>
        </p:nvGrpSpPr>
        <p:grpSpPr>
          <a:xfrm>
            <a:off x="10474143" y="-4592"/>
            <a:ext cx="2158389" cy="1348993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0100F2-8CC0-F8F3-13E9-CFEE2D1B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AFB459-ED3D-47AA-6029-12E5A7C77B63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A5AF28-B378-3924-1677-7F730225CC22}"/>
              </a:ext>
            </a:extLst>
          </p:cNvPr>
          <p:cNvGrpSpPr/>
          <p:nvPr/>
        </p:nvGrpSpPr>
        <p:grpSpPr>
          <a:xfrm>
            <a:off x="-471183" y="5526579"/>
            <a:ext cx="2158976" cy="1348993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5380DC-8F2A-92D3-924A-A1BC54A0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AB592A-0B42-0440-6DD4-ACE0BF6FE96D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E358381-8505-6FC5-3066-35F779835A71}"/>
              </a:ext>
            </a:extLst>
          </p:cNvPr>
          <p:cNvGrpSpPr/>
          <p:nvPr/>
        </p:nvGrpSpPr>
        <p:grpSpPr>
          <a:xfrm>
            <a:off x="1709175" y="5526579"/>
            <a:ext cx="2169961" cy="1348993"/>
            <a:chOff x="1709175" y="5526579"/>
            <a:chExt cx="2169961" cy="134899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504E93-6224-1F5F-98EB-02E2A64A9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7CFAA7-7F27-0C72-5124-5059E43AE7D0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6717A58-E6AB-8D50-5B10-F6121590B280}"/>
              </a:ext>
            </a:extLst>
          </p:cNvPr>
          <p:cNvGrpSpPr/>
          <p:nvPr/>
        </p:nvGrpSpPr>
        <p:grpSpPr>
          <a:xfrm>
            <a:off x="8276185" y="2766690"/>
            <a:ext cx="2171880" cy="1348993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AD9B415-E676-9D67-29C0-33BEC16FB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AEBF94-5DBF-6072-C4E5-0140A725035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68D40C9-A2F6-D9CE-2CF8-8ED5E0979CAF}"/>
              </a:ext>
            </a:extLst>
          </p:cNvPr>
          <p:cNvGrpSpPr/>
          <p:nvPr/>
        </p:nvGrpSpPr>
        <p:grpSpPr>
          <a:xfrm>
            <a:off x="1720747" y="4146634"/>
            <a:ext cx="2160503" cy="1348993"/>
            <a:chOff x="1720747" y="4146634"/>
            <a:chExt cx="2160503" cy="13489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0092EAD-339F-38AC-CB34-8CA91BC52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F06E9F-011B-13AB-9CC8-A4899137E05E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535F73-3578-CF58-B356-886005348E6F}"/>
              </a:ext>
            </a:extLst>
          </p:cNvPr>
          <p:cNvGrpSpPr/>
          <p:nvPr/>
        </p:nvGrpSpPr>
        <p:grpSpPr>
          <a:xfrm>
            <a:off x="-469607" y="4146634"/>
            <a:ext cx="2158389" cy="1348993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94C570-76CC-8619-4C18-DD710967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306D9A-9620-9CDE-CA51-F01A1F50A4F1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5BDF42-8778-9EC7-370E-91FA60EBFDF2}"/>
              </a:ext>
            </a:extLst>
          </p:cNvPr>
          <p:cNvGrpSpPr/>
          <p:nvPr/>
        </p:nvGrpSpPr>
        <p:grpSpPr>
          <a:xfrm>
            <a:off x="1721028" y="2766689"/>
            <a:ext cx="2167471" cy="1348993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FD30EF-A5B7-2D9A-96EB-1853D6FE7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491447-98D3-9655-64A5-67F7474D51FD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CB1B22-8FBE-A94C-FBD7-BF934A397E5F}"/>
              </a:ext>
            </a:extLst>
          </p:cNvPr>
          <p:cNvGrpSpPr/>
          <p:nvPr/>
        </p:nvGrpSpPr>
        <p:grpSpPr>
          <a:xfrm>
            <a:off x="6094007" y="4146634"/>
            <a:ext cx="2167471" cy="1348993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33F3281-DA05-36CF-1AFB-A1F29DF23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6A1FAB-8513-5312-D4D7-5EBC444F6CF0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9D4C8AF-0768-B988-D78E-697ABCC9D1E2}"/>
              </a:ext>
            </a:extLst>
          </p:cNvPr>
          <p:cNvGrpSpPr/>
          <p:nvPr/>
        </p:nvGrpSpPr>
        <p:grpSpPr>
          <a:xfrm>
            <a:off x="3905533" y="2766690"/>
            <a:ext cx="2172983" cy="1348993"/>
            <a:chOff x="3905533" y="2766690"/>
            <a:chExt cx="2172983" cy="134899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0A60BD0-4CFD-A221-1A5B-96008A2B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AECFCB-EF2F-F739-15F8-F1210DD6B435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2793FB-3807-FAD1-E409-2E81A470AD6E}"/>
              </a:ext>
            </a:extLst>
          </p:cNvPr>
          <p:cNvGrpSpPr/>
          <p:nvPr/>
        </p:nvGrpSpPr>
        <p:grpSpPr>
          <a:xfrm>
            <a:off x="8286464" y="-4592"/>
            <a:ext cx="2178762" cy="1348993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380174F-4970-37C5-9A17-539654F0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0A96B8-6C3C-6520-D96E-D73A217DBC73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E020D45-4D84-B9C4-FADD-D611DACEF9F3}"/>
              </a:ext>
            </a:extLst>
          </p:cNvPr>
          <p:cNvGrpSpPr/>
          <p:nvPr/>
        </p:nvGrpSpPr>
        <p:grpSpPr>
          <a:xfrm>
            <a:off x="6094007" y="2766690"/>
            <a:ext cx="2189041" cy="1348993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E1A5F8E-BCF4-D70E-6A70-ECE39740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15DA47-0E05-3560-D4FD-FD171FB6C804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A7F323-9CB7-A292-5357-F9C8B7D6A2E5}"/>
              </a:ext>
            </a:extLst>
          </p:cNvPr>
          <p:cNvGrpSpPr/>
          <p:nvPr/>
        </p:nvGrpSpPr>
        <p:grpSpPr>
          <a:xfrm>
            <a:off x="-469607" y="1382445"/>
            <a:ext cx="2162491" cy="1348993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3BD3BB3-AB55-B075-A566-73DF9323A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6AF20AA-7826-06A5-CF41-5F5DA00FFE61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09CF358-CCB3-567C-E4B6-DA6FDDC8BAA0}"/>
              </a:ext>
            </a:extLst>
          </p:cNvPr>
          <p:cNvGrpSpPr/>
          <p:nvPr/>
        </p:nvGrpSpPr>
        <p:grpSpPr>
          <a:xfrm>
            <a:off x="1719143" y="1382445"/>
            <a:ext cx="2159993" cy="1348993"/>
            <a:chOff x="1719143" y="1382445"/>
            <a:chExt cx="2159993" cy="13489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C4ED845-25CF-DE4E-9552-E09B157C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988ACD-B595-E393-DA4D-61BA366DC1E4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F58CF6-EB8D-F082-1330-C1041403FBF4}"/>
              </a:ext>
            </a:extLst>
          </p:cNvPr>
          <p:cNvGrpSpPr/>
          <p:nvPr/>
        </p:nvGrpSpPr>
        <p:grpSpPr>
          <a:xfrm>
            <a:off x="6094007" y="1382445"/>
            <a:ext cx="2160713" cy="1348993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70D12A0-E014-E517-4F27-7B1B05C85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2871F1D-AE23-0F12-1EF5-AB5BAD387AD7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A8896CE-7162-611D-DC91-BEBF96ACD2BF}"/>
              </a:ext>
            </a:extLst>
          </p:cNvPr>
          <p:cNvGrpSpPr/>
          <p:nvPr/>
        </p:nvGrpSpPr>
        <p:grpSpPr>
          <a:xfrm>
            <a:off x="8285622" y="1382445"/>
            <a:ext cx="2159230" cy="1348993"/>
            <a:chOff x="8136219" y="1488252"/>
            <a:chExt cx="200417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A248C67-77E5-44A6-6CAA-7588333A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17E2DD-9001-FCB8-864A-FAA7F1A4352E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306B2F-0641-F797-FA74-A54899BE95A6}"/>
              </a:ext>
            </a:extLst>
          </p:cNvPr>
          <p:cNvGrpSpPr/>
          <p:nvPr/>
        </p:nvGrpSpPr>
        <p:grpSpPr>
          <a:xfrm>
            <a:off x="6094004" y="-6785"/>
            <a:ext cx="2158391" cy="1348993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3C9D5C6-514D-6257-0BEC-C480E47B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3E20A-CDAF-EDF6-D051-AF90DD7FA019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7F33B5-A5E2-0108-CCF4-3AEC5D680991}"/>
              </a:ext>
            </a:extLst>
          </p:cNvPr>
          <p:cNvGrpSpPr/>
          <p:nvPr/>
        </p:nvGrpSpPr>
        <p:grpSpPr>
          <a:xfrm>
            <a:off x="-471183" y="2500"/>
            <a:ext cx="2158977" cy="1348993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8BA2BC0-D50B-A0B0-16F9-26246FE5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2AB1DF6-7080-145D-78D7-23A5C6ECE1D3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F555F4-2E08-0770-3FAF-5A4C0F1719D6}"/>
              </a:ext>
            </a:extLst>
          </p:cNvPr>
          <p:cNvGrpSpPr/>
          <p:nvPr/>
        </p:nvGrpSpPr>
        <p:grpSpPr>
          <a:xfrm>
            <a:off x="1719145" y="-4592"/>
            <a:ext cx="2159991" cy="1348993"/>
            <a:chOff x="1719145" y="-4592"/>
            <a:chExt cx="2159991" cy="134899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5736D0A-47EC-B749-906A-FDEDABD46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65260F-702E-1180-947E-41D0E339BC92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924428-B014-0616-0DB9-5DA932A8867D}"/>
              </a:ext>
            </a:extLst>
          </p:cNvPr>
          <p:cNvGrpSpPr/>
          <p:nvPr/>
        </p:nvGrpSpPr>
        <p:grpSpPr>
          <a:xfrm>
            <a:off x="-469607" y="2766690"/>
            <a:ext cx="2158389" cy="1348993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30A2004-8FE9-57EC-A029-939D97158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C988B8-7A1B-D46D-3DE0-426617AADFFB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0D0245-B808-6D71-5E52-83030811CA81}"/>
              </a:ext>
            </a:extLst>
          </p:cNvPr>
          <p:cNvGrpSpPr/>
          <p:nvPr/>
        </p:nvGrpSpPr>
        <p:grpSpPr>
          <a:xfrm>
            <a:off x="10469993" y="5520413"/>
            <a:ext cx="2171880" cy="1348993"/>
            <a:chOff x="1719143" y="2766690"/>
            <a:chExt cx="2171880" cy="134899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9CA4697-17D0-8C9D-7211-D281E35E1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9996954-0B2C-60AB-0523-F92E0C362952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17CD446-54DB-C180-D621-5928382EE351}"/>
              </a:ext>
            </a:extLst>
          </p:cNvPr>
          <p:cNvGrpSpPr/>
          <p:nvPr/>
        </p:nvGrpSpPr>
        <p:grpSpPr>
          <a:xfrm>
            <a:off x="3905533" y="1382445"/>
            <a:ext cx="2171880" cy="1348993"/>
            <a:chOff x="3905533" y="1382445"/>
            <a:chExt cx="2171880" cy="134899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860BC7C-DD17-E6B2-A6B4-AB9F023AF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533A2D-85B9-E636-1C05-E2AC5C76916C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122A207-56BB-B8BB-62A0-B1157D144D2D}"/>
              </a:ext>
            </a:extLst>
          </p:cNvPr>
          <p:cNvGrpSpPr/>
          <p:nvPr/>
        </p:nvGrpSpPr>
        <p:grpSpPr>
          <a:xfrm>
            <a:off x="10474143" y="2766690"/>
            <a:ext cx="2189041" cy="1348993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4E785EF-071E-A808-96CB-22B765DF6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F5DFDB-CFF9-EC89-60CC-347CBE017F63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56F54EE-7527-BE01-61A8-56FA60A131E3}"/>
              </a:ext>
            </a:extLst>
          </p:cNvPr>
          <p:cNvGrpSpPr/>
          <p:nvPr/>
        </p:nvGrpSpPr>
        <p:grpSpPr>
          <a:xfrm>
            <a:off x="3905533" y="4146634"/>
            <a:ext cx="2158390" cy="1348993"/>
            <a:chOff x="3905533" y="4146634"/>
            <a:chExt cx="2158390" cy="1348993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5866E4D-3628-371E-0EAC-5A13A47B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2E37177-51D0-2286-400A-0751A8250DBA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DB5BDF-CBC7-015F-B087-D727BF767EA0}"/>
              </a:ext>
            </a:extLst>
          </p:cNvPr>
          <p:cNvGrpSpPr/>
          <p:nvPr/>
        </p:nvGrpSpPr>
        <p:grpSpPr>
          <a:xfrm>
            <a:off x="8276185" y="4146634"/>
            <a:ext cx="2189041" cy="1348993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294DC67-BD6B-09E3-CEE7-E6F5A36D8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9D57044-574F-3ACB-645F-C5440467DDB0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46AB392-1834-2E00-ADCE-12D4F0AD6FD8}"/>
              </a:ext>
            </a:extLst>
          </p:cNvPr>
          <p:cNvGrpSpPr/>
          <p:nvPr/>
        </p:nvGrpSpPr>
        <p:grpSpPr>
          <a:xfrm>
            <a:off x="10474143" y="4146634"/>
            <a:ext cx="2189041" cy="1348993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C438F44-CD89-D2E4-346B-0FE473818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830BA49-CD5D-1B6B-00A8-A9C8006A52C9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E990A25-5B5D-0FF1-7212-C5DE4406984B}"/>
              </a:ext>
            </a:extLst>
          </p:cNvPr>
          <p:cNvGrpSpPr/>
          <p:nvPr/>
        </p:nvGrpSpPr>
        <p:grpSpPr>
          <a:xfrm>
            <a:off x="8276185" y="5526579"/>
            <a:ext cx="2189041" cy="1354233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88944BC-DF1A-4847-8D50-58965545E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3BF273E-771E-CD0C-80EC-49908FF62E14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00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91B57-CCFD-92B4-A55F-CB2119AF8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21F0A18-4E70-C247-DF54-55382802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9858ED3-40CF-B201-D9C3-62C1F623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F5F3964-50D7-CB1F-AA46-4668C4632142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6BD95F0F-5DAE-9DFA-69F8-0C6F12CB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0920B85E-93B9-4214-EFBB-0C0AD12C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2" name="Picture 1" descr="A person in a wheelchair&#10;&#10;Description automatically generated">
            <a:extLst>
              <a:ext uri="{FF2B5EF4-FFF2-40B4-BE49-F238E27FC236}">
                <a16:creationId xmlns:a16="http://schemas.microsoft.com/office/drawing/2014/main" id="{84C789B7-F75E-D574-5431-6A24A889E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8151176"/>
            <a:ext cx="4331170" cy="4329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950E23-8C11-7D47-33DB-5CAFE2F9DB27}"/>
              </a:ext>
            </a:extLst>
          </p:cNvPr>
          <p:cNvGrpSpPr/>
          <p:nvPr/>
        </p:nvGrpSpPr>
        <p:grpSpPr>
          <a:xfrm>
            <a:off x="6094007" y="12494306"/>
            <a:ext cx="2174559" cy="1354572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6782B5-3D40-CFDE-1AA6-47C386DE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FFD83A-5595-1A9D-CC62-4D30298BC31B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9322AF-609F-4889-D8F8-7722A771B099}"/>
              </a:ext>
            </a:extLst>
          </p:cNvPr>
          <p:cNvGrpSpPr/>
          <p:nvPr/>
        </p:nvGrpSpPr>
        <p:grpSpPr>
          <a:xfrm>
            <a:off x="3905533" y="12494307"/>
            <a:ext cx="2161902" cy="1348993"/>
            <a:chOff x="3905533" y="5526579"/>
            <a:chExt cx="2161902" cy="13489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F54290-C32D-2B7C-5786-4DEBE7C18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2CC45-E0F7-1987-4419-FDDBA57AEECB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AA9037-8C97-7A72-C2ED-CF531EA51F2B}"/>
              </a:ext>
            </a:extLst>
          </p:cNvPr>
          <p:cNvGrpSpPr/>
          <p:nvPr/>
        </p:nvGrpSpPr>
        <p:grpSpPr>
          <a:xfrm>
            <a:off x="3905533" y="6963136"/>
            <a:ext cx="2158389" cy="1348995"/>
            <a:chOff x="3905533" y="-4592"/>
            <a:chExt cx="2158389" cy="13489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A0B4D7-AA03-059E-CA92-AF4E15E50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58D8C-9CF0-4C48-9344-BF84DF250DFE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2B6D22-BE0C-CBE2-7D09-3A261F49C325}"/>
              </a:ext>
            </a:extLst>
          </p:cNvPr>
          <p:cNvGrpSpPr/>
          <p:nvPr/>
        </p:nvGrpSpPr>
        <p:grpSpPr>
          <a:xfrm>
            <a:off x="10472857" y="8350173"/>
            <a:ext cx="2158389" cy="1348993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2C5A6E-E8FC-3013-9862-4DC69917A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E76573-08E6-7493-B01B-F89139AA00E5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1D36EB-ABA4-D9B5-B642-F5EED9FFE5D7}"/>
              </a:ext>
            </a:extLst>
          </p:cNvPr>
          <p:cNvGrpSpPr/>
          <p:nvPr/>
        </p:nvGrpSpPr>
        <p:grpSpPr>
          <a:xfrm>
            <a:off x="10474143" y="6963136"/>
            <a:ext cx="2158389" cy="1348993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CDF4ED-C7C8-F0EC-44F5-022DD696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70962D-D674-1B46-0004-D0579B6AC01A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14AF68-48E8-A05D-9FA1-AFBC86CA98CC}"/>
              </a:ext>
            </a:extLst>
          </p:cNvPr>
          <p:cNvGrpSpPr/>
          <p:nvPr/>
        </p:nvGrpSpPr>
        <p:grpSpPr>
          <a:xfrm>
            <a:off x="-471183" y="12494307"/>
            <a:ext cx="2158976" cy="1348993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B78406F-01A6-DE5E-06C6-A213E559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528187-7CEC-95F7-8E33-6CEAB2085DE7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91F485-80C5-34A8-4780-F12C892E3C00}"/>
              </a:ext>
            </a:extLst>
          </p:cNvPr>
          <p:cNvGrpSpPr/>
          <p:nvPr/>
        </p:nvGrpSpPr>
        <p:grpSpPr>
          <a:xfrm>
            <a:off x="1709175" y="12494307"/>
            <a:ext cx="2169961" cy="1348993"/>
            <a:chOff x="1709175" y="5526579"/>
            <a:chExt cx="2169961" cy="13489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3205BA-FD62-E798-6BF9-4C858CC6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F5B7B6-B8CC-47DE-C18C-676D6CB5595B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527165-EC0C-A602-A675-9E07F7D34664}"/>
              </a:ext>
            </a:extLst>
          </p:cNvPr>
          <p:cNvGrpSpPr/>
          <p:nvPr/>
        </p:nvGrpSpPr>
        <p:grpSpPr>
          <a:xfrm>
            <a:off x="8276185" y="9734418"/>
            <a:ext cx="2171880" cy="1348993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B3DB71B-8118-F325-0DAD-4780D73F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615ADC-B3EE-7495-0B46-F167E6D2CD0F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6791D-441C-6765-CEA2-5D5D200703DB}"/>
              </a:ext>
            </a:extLst>
          </p:cNvPr>
          <p:cNvGrpSpPr/>
          <p:nvPr/>
        </p:nvGrpSpPr>
        <p:grpSpPr>
          <a:xfrm>
            <a:off x="1720747" y="11114362"/>
            <a:ext cx="2160503" cy="1348993"/>
            <a:chOff x="1720747" y="4146634"/>
            <a:chExt cx="2160503" cy="134899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1958771-410B-7645-6F16-7B49E008E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11E61-CBB8-E582-CB22-BAF5BA3617FB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124D65-3F63-2901-44E4-BA487FD9388A}"/>
              </a:ext>
            </a:extLst>
          </p:cNvPr>
          <p:cNvGrpSpPr/>
          <p:nvPr/>
        </p:nvGrpSpPr>
        <p:grpSpPr>
          <a:xfrm>
            <a:off x="-469607" y="11114362"/>
            <a:ext cx="2158389" cy="1348993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1534EA-42C1-DC3C-50C0-FCCEC271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B9CE69-8D2D-1492-F8B4-71D13A93FE83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34F3630-AD84-30B3-D192-AAC7241D1620}"/>
              </a:ext>
            </a:extLst>
          </p:cNvPr>
          <p:cNvGrpSpPr/>
          <p:nvPr/>
        </p:nvGrpSpPr>
        <p:grpSpPr>
          <a:xfrm>
            <a:off x="1721028" y="9734417"/>
            <a:ext cx="2167471" cy="1348993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FE21499-B886-4FA6-74F8-26A50AD7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F6CB1E-0ABE-26F3-C772-110863AF5810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3316A4-45A9-87DC-71EA-5F1CD7F0A989}"/>
              </a:ext>
            </a:extLst>
          </p:cNvPr>
          <p:cNvGrpSpPr/>
          <p:nvPr/>
        </p:nvGrpSpPr>
        <p:grpSpPr>
          <a:xfrm>
            <a:off x="6094007" y="11114362"/>
            <a:ext cx="2167471" cy="1348993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0ADE24D-A02C-8584-CE61-77AE8622A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103602-EBAF-A982-5DD3-C16F67637B70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6B3051-C8D5-8E79-6BD6-1CB031E119BD}"/>
              </a:ext>
            </a:extLst>
          </p:cNvPr>
          <p:cNvGrpSpPr/>
          <p:nvPr/>
        </p:nvGrpSpPr>
        <p:grpSpPr>
          <a:xfrm>
            <a:off x="3905533" y="9734418"/>
            <a:ext cx="2172983" cy="1348993"/>
            <a:chOff x="3905533" y="2766690"/>
            <a:chExt cx="2172983" cy="13489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FFD10B9-D65E-39D9-F5B1-F5B7E30A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BACE85-A2BA-688E-58E8-F000004C5576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EEFC67-9274-C6E9-F33B-6DA83EB5CBE0}"/>
              </a:ext>
            </a:extLst>
          </p:cNvPr>
          <p:cNvGrpSpPr/>
          <p:nvPr/>
        </p:nvGrpSpPr>
        <p:grpSpPr>
          <a:xfrm>
            <a:off x="8286464" y="6963136"/>
            <a:ext cx="2178762" cy="1348993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32631BE-EF52-125F-4F6B-8415067E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1D9725-B9D7-7452-DC0E-9CF56A04CFD0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D53581-432A-CA66-CBE3-951C19B4B058}"/>
              </a:ext>
            </a:extLst>
          </p:cNvPr>
          <p:cNvGrpSpPr/>
          <p:nvPr/>
        </p:nvGrpSpPr>
        <p:grpSpPr>
          <a:xfrm>
            <a:off x="6094007" y="9734418"/>
            <a:ext cx="2189041" cy="1348993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7F8E613-43FE-964C-9234-4FE3DD75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8C0723-5D4B-55A2-5F45-D6AD5E49FD3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C42105-3DC3-AA84-11A6-DD1070DA34FE}"/>
              </a:ext>
            </a:extLst>
          </p:cNvPr>
          <p:cNvGrpSpPr/>
          <p:nvPr/>
        </p:nvGrpSpPr>
        <p:grpSpPr>
          <a:xfrm>
            <a:off x="-469607" y="8350173"/>
            <a:ext cx="2162491" cy="1348993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09CADF-7833-4A27-A830-AFE6411CD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43035B-A5E4-09DF-23DE-D88A8E7E2E49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4BE30F7-4589-1C40-A53F-4AB668235C6E}"/>
              </a:ext>
            </a:extLst>
          </p:cNvPr>
          <p:cNvGrpSpPr/>
          <p:nvPr/>
        </p:nvGrpSpPr>
        <p:grpSpPr>
          <a:xfrm>
            <a:off x="1719143" y="8350173"/>
            <a:ext cx="2159993" cy="1348993"/>
            <a:chOff x="1719143" y="1382445"/>
            <a:chExt cx="2159993" cy="134899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BA43C54-CB64-B55F-8EB8-C1BBC029E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852A1B-A9E5-C4E9-1AA2-4DAE05603EDB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B6C6C9-8E47-164C-54EF-0850C8E0BB38}"/>
              </a:ext>
            </a:extLst>
          </p:cNvPr>
          <p:cNvGrpSpPr/>
          <p:nvPr/>
        </p:nvGrpSpPr>
        <p:grpSpPr>
          <a:xfrm>
            <a:off x="6094007" y="8350173"/>
            <a:ext cx="2160713" cy="1348993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2511639-B711-9B62-26F1-C97ECCB1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22C703B-E532-7C8E-516B-085E19860FC4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D0A6E48-C32C-2C7A-A24D-8D526492A022}"/>
              </a:ext>
            </a:extLst>
          </p:cNvPr>
          <p:cNvGrpSpPr/>
          <p:nvPr/>
        </p:nvGrpSpPr>
        <p:grpSpPr>
          <a:xfrm>
            <a:off x="8285622" y="8350173"/>
            <a:ext cx="2159230" cy="1348993"/>
            <a:chOff x="8136219" y="1488252"/>
            <a:chExt cx="200417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5F5AC58B-7C39-58C7-71E8-881F2C61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932DFC-4F58-E7F3-D140-15BB9A316BBE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877FE7F-42C6-C77E-51E7-54064D6A38A4}"/>
              </a:ext>
            </a:extLst>
          </p:cNvPr>
          <p:cNvGrpSpPr/>
          <p:nvPr/>
        </p:nvGrpSpPr>
        <p:grpSpPr>
          <a:xfrm>
            <a:off x="6094004" y="6960943"/>
            <a:ext cx="2158391" cy="1348993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D59ABEF7-D88A-58AA-6F29-7AFC63C9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61FAD25-F4DE-C40A-5C62-5D9E0437CE82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736F31D-14CF-D318-E4D7-EBFCFCE53F6E}"/>
              </a:ext>
            </a:extLst>
          </p:cNvPr>
          <p:cNvGrpSpPr/>
          <p:nvPr/>
        </p:nvGrpSpPr>
        <p:grpSpPr>
          <a:xfrm>
            <a:off x="-471183" y="6970228"/>
            <a:ext cx="2158977" cy="1348993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76E3DC77-065A-191F-442B-BC031FEEA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2504E98-2686-593F-0D07-0B1268BDCB8D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34EE61-4E50-D851-46CB-CB0BBDB34473}"/>
              </a:ext>
            </a:extLst>
          </p:cNvPr>
          <p:cNvGrpSpPr/>
          <p:nvPr/>
        </p:nvGrpSpPr>
        <p:grpSpPr>
          <a:xfrm>
            <a:off x="1719145" y="6963136"/>
            <a:ext cx="2159991" cy="1348993"/>
            <a:chOff x="1719145" y="-4592"/>
            <a:chExt cx="2159991" cy="1348993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7B2B5597-B2E1-BDFD-4439-6B315F84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BB502696-2075-CE3B-97C9-44D40C5D87E7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74EA8DD-B965-9AA7-B090-3F7EB2CCE1D4}"/>
              </a:ext>
            </a:extLst>
          </p:cNvPr>
          <p:cNvGrpSpPr/>
          <p:nvPr/>
        </p:nvGrpSpPr>
        <p:grpSpPr>
          <a:xfrm>
            <a:off x="-469607" y="9734418"/>
            <a:ext cx="2158389" cy="1348993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F0A5A0FC-20FF-999F-4D12-770076D0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52DE0154-FB09-75A8-F7F5-47DDAEE2DB7E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B2B6DE9-F047-40E9-6A9B-E3E59069CAF3}"/>
              </a:ext>
            </a:extLst>
          </p:cNvPr>
          <p:cNvGrpSpPr/>
          <p:nvPr/>
        </p:nvGrpSpPr>
        <p:grpSpPr>
          <a:xfrm>
            <a:off x="10469993" y="12488141"/>
            <a:ext cx="2171880" cy="1348993"/>
            <a:chOff x="1719143" y="2766690"/>
            <a:chExt cx="2171880" cy="1348993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D4EFC364-5543-E0A0-EFBE-6279BFEFC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7AC88D6-71D4-3087-DB44-E86F205B54B1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4CDFDE5-EA39-DD7A-9975-298496D65141}"/>
              </a:ext>
            </a:extLst>
          </p:cNvPr>
          <p:cNvGrpSpPr/>
          <p:nvPr/>
        </p:nvGrpSpPr>
        <p:grpSpPr>
          <a:xfrm>
            <a:off x="3905533" y="8350173"/>
            <a:ext cx="2171880" cy="1348993"/>
            <a:chOff x="3905533" y="1382445"/>
            <a:chExt cx="2171880" cy="1348993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14757AD-1B58-74EF-E562-4D9C03058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2BA984F-C77F-C777-6662-70427B3CE3A4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EC56040-4981-DAC4-4A27-36C2DD7C5FB6}"/>
              </a:ext>
            </a:extLst>
          </p:cNvPr>
          <p:cNvGrpSpPr/>
          <p:nvPr/>
        </p:nvGrpSpPr>
        <p:grpSpPr>
          <a:xfrm>
            <a:off x="10474143" y="9734418"/>
            <a:ext cx="2189041" cy="1348993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9CE89F54-5B2D-8B03-B023-ACF2012BB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915421DA-61FC-D796-C58A-E503E603B9FC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90883CA-6B23-4D54-ED0A-3F61E20E467C}"/>
              </a:ext>
            </a:extLst>
          </p:cNvPr>
          <p:cNvGrpSpPr/>
          <p:nvPr/>
        </p:nvGrpSpPr>
        <p:grpSpPr>
          <a:xfrm>
            <a:off x="3905533" y="11114362"/>
            <a:ext cx="2158390" cy="1348993"/>
            <a:chOff x="3905533" y="4146634"/>
            <a:chExt cx="2158390" cy="1348993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99633A24-F208-3C22-C009-C315AD41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1EFFA0D-6887-F137-329D-27534EBD4C23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F12F28C-EBB3-0F01-5615-EE38389B1742}"/>
              </a:ext>
            </a:extLst>
          </p:cNvPr>
          <p:cNvGrpSpPr/>
          <p:nvPr/>
        </p:nvGrpSpPr>
        <p:grpSpPr>
          <a:xfrm>
            <a:off x="8276185" y="11114362"/>
            <a:ext cx="2189041" cy="1348993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18B1808D-8047-F6A7-7A5D-15D78E99B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1602A37-9A7B-6CFE-3151-C38D8C336CE2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058551A3-2587-1A12-997F-14D474C4A079}"/>
              </a:ext>
            </a:extLst>
          </p:cNvPr>
          <p:cNvGrpSpPr/>
          <p:nvPr/>
        </p:nvGrpSpPr>
        <p:grpSpPr>
          <a:xfrm>
            <a:off x="10474143" y="11114362"/>
            <a:ext cx="2189041" cy="1348993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28F562EB-35D5-64B8-2130-651486BD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80AC6E5-62C9-30FF-9489-62266305BDE1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0F4A9789-3B93-460E-A947-70774B424FBF}"/>
              </a:ext>
            </a:extLst>
          </p:cNvPr>
          <p:cNvGrpSpPr/>
          <p:nvPr/>
        </p:nvGrpSpPr>
        <p:grpSpPr>
          <a:xfrm>
            <a:off x="8276185" y="12494307"/>
            <a:ext cx="2189041" cy="1354233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EF645320-83EB-08AC-1C55-A6393201E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EE8285F8-CD85-C1DC-B8D8-7DA2E974DA61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23E4695A-2963-C9DD-7A5F-89DDBF5C5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102158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6D1F806-86CD-B749-CBBF-43490F3CD5B8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1 Million Labels!</a:t>
            </a:r>
          </a:p>
        </p:txBody>
      </p:sp>
      <p:pic>
        <p:nvPicPr>
          <p:cNvPr id="1030" name="Picture 6" descr="Birthday Hat Transparent Images – Browse 10,971 Stock Photos, Vectors, and  Video | Adobe Stock">
            <a:extLst>
              <a:ext uri="{FF2B5EF4-FFF2-40B4-BE49-F238E27FC236}">
                <a16:creationId xmlns:a16="http://schemas.microsoft.com/office/drawing/2014/main" id="{FAD95056-D7D5-E02B-E13D-6266E03D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8611" b="90000" l="9969" r="89875">
                        <a14:foregroundMark x1="47819" y1="11111" x2="50312" y2="13333"/>
                        <a14:foregroundMark x1="48442" y1="11389" x2="51713" y2="8611"/>
                        <a14:foregroundMark x1="52025" y1="9722" x2="48910" y2="8611"/>
                        <a14:foregroundMark x1="51246" y1="10000" x2="48754" y2="10000"/>
                        <a14:foregroundMark x1="48910" y1="12500" x2="48598" y2="1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7056">
            <a:off x="5798293" y="1695856"/>
            <a:ext cx="1699176" cy="95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60264243-C92C-CA9B-1719-E45FF7F3BA0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-471183" y="6970228"/>
            <a:ext cx="1312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0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4000">
        <p159:morph option="byObject"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94910-0C28-6945-5077-E76F6CF0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85" descr="A close up of a puzzle&#10;&#10;Description automatically generated">
            <a:extLst>
              <a:ext uri="{FF2B5EF4-FFF2-40B4-BE49-F238E27FC236}">
                <a16:creationId xmlns:a16="http://schemas.microsoft.com/office/drawing/2014/main" id="{64223D48-5ADF-AB8B-5190-7E5FCE093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70" y="5369662"/>
            <a:ext cx="737855" cy="589391"/>
          </a:xfrm>
          <a:prstGeom prst="rect">
            <a:avLst/>
          </a:prstGeom>
        </p:spPr>
      </p:pic>
      <p:pic>
        <p:nvPicPr>
          <p:cNvPr id="2" name="Picture 1" descr="A person in a wheelchair&#10;&#10;Description automatically generated">
            <a:extLst>
              <a:ext uri="{FF2B5EF4-FFF2-40B4-BE49-F238E27FC236}">
                <a16:creationId xmlns:a16="http://schemas.microsoft.com/office/drawing/2014/main" id="{68DC5739-2012-0CDF-F9FA-C9A1F2AA8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" y="8151176"/>
            <a:ext cx="4331170" cy="43290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EF672D6-370B-80E7-C3EC-CC53808A7D11}"/>
              </a:ext>
            </a:extLst>
          </p:cNvPr>
          <p:cNvGrpSpPr/>
          <p:nvPr/>
        </p:nvGrpSpPr>
        <p:grpSpPr>
          <a:xfrm>
            <a:off x="6094007" y="12494306"/>
            <a:ext cx="2174559" cy="1354572"/>
            <a:chOff x="6101984" y="5334793"/>
            <a:chExt cx="2018403" cy="1257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3B6785-A17A-E945-3953-4331EE0F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940A2-40AE-5D8A-B82C-24AC500A7353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FF5921-0B12-2ECC-5ACD-1C9BAE279A82}"/>
              </a:ext>
            </a:extLst>
          </p:cNvPr>
          <p:cNvGrpSpPr/>
          <p:nvPr/>
        </p:nvGrpSpPr>
        <p:grpSpPr>
          <a:xfrm>
            <a:off x="3905533" y="12494307"/>
            <a:ext cx="2161902" cy="1348993"/>
            <a:chOff x="3905533" y="5526579"/>
            <a:chExt cx="2161902" cy="13489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C49FCB-0D30-4770-3253-CEC38E5E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5533" y="5526579"/>
              <a:ext cx="2158389" cy="13489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6B1347-252A-371E-3D00-FF9A49DDCDEE}"/>
                </a:ext>
              </a:extLst>
            </p:cNvPr>
            <p:cNvSpPr txBox="1"/>
            <p:nvPr/>
          </p:nvSpPr>
          <p:spPr>
            <a:xfrm>
              <a:off x="3909046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Points into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4BD502-5BFF-EB7A-2C86-D0C5B784AC86}"/>
              </a:ext>
            </a:extLst>
          </p:cNvPr>
          <p:cNvGrpSpPr/>
          <p:nvPr/>
        </p:nvGrpSpPr>
        <p:grpSpPr>
          <a:xfrm>
            <a:off x="3905533" y="6963136"/>
            <a:ext cx="2158389" cy="1348995"/>
            <a:chOff x="3905533" y="-4592"/>
            <a:chExt cx="2158389" cy="13489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EB5067-1693-2716-3619-4401FE57F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533" y="-4592"/>
              <a:ext cx="2158389" cy="13489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01FAC2-4A13-9A86-822D-243ACA6B3E0F}"/>
                </a:ext>
              </a:extLst>
            </p:cNvPr>
            <p:cNvSpPr txBox="1"/>
            <p:nvPr/>
          </p:nvSpPr>
          <p:spPr>
            <a:xfrm>
              <a:off x="3905533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enough landing space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66FDC6-E17D-1982-162D-783D93FE7FEE}"/>
              </a:ext>
            </a:extLst>
          </p:cNvPr>
          <p:cNvGrpSpPr/>
          <p:nvPr/>
        </p:nvGrpSpPr>
        <p:grpSpPr>
          <a:xfrm>
            <a:off x="10472857" y="8350173"/>
            <a:ext cx="2158389" cy="1348993"/>
            <a:chOff x="6101985" y="200819"/>
            <a:chExt cx="2003394" cy="1252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3528BA-B0A2-D8A2-8EB8-F8E09295F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080BB-081B-8DC2-663E-8C5D7491A03B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Not level with street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CA52B8-38FF-E61B-C0FF-A150182C276A}"/>
              </a:ext>
            </a:extLst>
          </p:cNvPr>
          <p:cNvGrpSpPr/>
          <p:nvPr/>
        </p:nvGrpSpPr>
        <p:grpSpPr>
          <a:xfrm>
            <a:off x="10474143" y="6963136"/>
            <a:ext cx="2158389" cy="1348993"/>
            <a:chOff x="10167581" y="200819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5FD243-FB69-EABC-2EF5-AE1BE869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7068A3-1E47-2C2A-B86E-391E5AE690ED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Missing tactile warning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FEB5E-37BC-4AF8-4B19-3A122BA6B21F}"/>
              </a:ext>
            </a:extLst>
          </p:cNvPr>
          <p:cNvGrpSpPr/>
          <p:nvPr/>
        </p:nvGrpSpPr>
        <p:grpSpPr>
          <a:xfrm>
            <a:off x="-471183" y="12494307"/>
            <a:ext cx="2158976" cy="1348993"/>
            <a:chOff x="8243" y="5334794"/>
            <a:chExt cx="2003939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A95B9E-C8F5-BB19-973D-C4C20431E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E87FE3-E579-E34F-E2D8-BEFC74CEDAFE}"/>
                </a:ext>
              </a:extLst>
            </p:cNvPr>
            <p:cNvSpPr txBox="1"/>
            <p:nvPr/>
          </p:nvSpPr>
          <p:spPr>
            <a:xfrm>
              <a:off x="452663" y="6412653"/>
              <a:ext cx="1559519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Pooled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FCCDFB-0927-282F-1346-9017C92935D5}"/>
              </a:ext>
            </a:extLst>
          </p:cNvPr>
          <p:cNvGrpSpPr/>
          <p:nvPr/>
        </p:nvGrpSpPr>
        <p:grpSpPr>
          <a:xfrm>
            <a:off x="1709175" y="12494307"/>
            <a:ext cx="2169961" cy="1348993"/>
            <a:chOff x="1709175" y="5526579"/>
            <a:chExt cx="2169961" cy="13489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ADE8B60-4E5E-03D3-65A9-22CA7BAC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0747" y="5526579"/>
              <a:ext cx="2158389" cy="13489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4AFE94-1F61-1AFC-4843-0D4AA73FC1F3}"/>
                </a:ext>
              </a:extLst>
            </p:cNvPr>
            <p:cNvSpPr txBox="1"/>
            <p:nvPr/>
          </p:nvSpPr>
          <p:spPr>
            <a:xfrm>
              <a:off x="1709175" y="6678543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Surface problem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E2A7FD-6956-B2D9-2421-0920D6AA4EAE}"/>
              </a:ext>
            </a:extLst>
          </p:cNvPr>
          <p:cNvGrpSpPr/>
          <p:nvPr/>
        </p:nvGrpSpPr>
        <p:grpSpPr>
          <a:xfrm>
            <a:off x="8276185" y="9734418"/>
            <a:ext cx="2171880" cy="1348993"/>
            <a:chOff x="8127459" y="2773094"/>
            <a:chExt cx="2015916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1973A7-46CF-7918-F5FE-471AF9088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773094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DE9B86-2461-78E0-DF09-84FB9F04FECB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A5D765-89B5-8619-FDE3-FD6B64E3E977}"/>
              </a:ext>
            </a:extLst>
          </p:cNvPr>
          <p:cNvGrpSpPr/>
          <p:nvPr/>
        </p:nvGrpSpPr>
        <p:grpSpPr>
          <a:xfrm>
            <a:off x="1720747" y="11114362"/>
            <a:ext cx="2160503" cy="1348993"/>
            <a:chOff x="1720747" y="4146634"/>
            <a:chExt cx="2160503" cy="134899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F2767D2-8DB2-0D57-41AA-AEE00D169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1720747" y="4146634"/>
              <a:ext cx="2158389" cy="134899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30785A-FA01-8B63-3318-70106BF20C0B}"/>
                </a:ext>
              </a:extLst>
            </p:cNvPr>
            <p:cNvSpPr txBox="1"/>
            <p:nvPr/>
          </p:nvSpPr>
          <p:spPr>
            <a:xfrm>
              <a:off x="1722861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Trash/recycling cans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C92D72-3D35-268B-F3BD-63891BBB48F3}"/>
              </a:ext>
            </a:extLst>
          </p:cNvPr>
          <p:cNvGrpSpPr/>
          <p:nvPr/>
        </p:nvGrpSpPr>
        <p:grpSpPr>
          <a:xfrm>
            <a:off x="-469607" y="11114362"/>
            <a:ext cx="2158389" cy="1348993"/>
            <a:chOff x="9706" y="4053944"/>
            <a:chExt cx="2003394" cy="125212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11CAF2E-428A-ED79-C326-F62216D8F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F4D932-A6A7-64E3-67FB-9C804D749BAF}"/>
                </a:ext>
              </a:extLst>
            </p:cNvPr>
            <p:cNvSpPr txBox="1"/>
            <p:nvPr/>
          </p:nvSpPr>
          <p:spPr>
            <a:xfrm>
              <a:off x="445590" y="513180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02BF66-C818-61D5-518D-9792A3B32744}"/>
              </a:ext>
            </a:extLst>
          </p:cNvPr>
          <p:cNvGrpSpPr/>
          <p:nvPr/>
        </p:nvGrpSpPr>
        <p:grpSpPr>
          <a:xfrm>
            <a:off x="1721028" y="9734417"/>
            <a:ext cx="2167471" cy="1348993"/>
            <a:chOff x="10164324" y="5334794"/>
            <a:chExt cx="2011824" cy="12521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5E59FFA-E650-625C-0012-BEA833E5A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532CF5-7312-5257-70AF-B5C6C9CBA78D}"/>
                </a:ext>
              </a:extLst>
            </p:cNvPr>
            <p:cNvSpPr txBox="1"/>
            <p:nvPr/>
          </p:nvSpPr>
          <p:spPr>
            <a:xfrm>
              <a:off x="10164324" y="6409407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bike on sidewalk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DD39A4-DF6D-8500-6EE8-E83C483FC895}"/>
              </a:ext>
            </a:extLst>
          </p:cNvPr>
          <p:cNvGrpSpPr/>
          <p:nvPr/>
        </p:nvGrpSpPr>
        <p:grpSpPr>
          <a:xfrm>
            <a:off x="6094007" y="11114362"/>
            <a:ext cx="2167471" cy="1348993"/>
            <a:chOff x="10167581" y="2773094"/>
            <a:chExt cx="2011824" cy="12521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9BDD12-2919-E0B7-9513-BBACC987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7FD034-D89B-9B1D-ECA3-C84C5D41830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Parked car on sidewalk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4144D6-EC8E-B84A-4257-CF11D29D7A2A}"/>
              </a:ext>
            </a:extLst>
          </p:cNvPr>
          <p:cNvGrpSpPr/>
          <p:nvPr/>
        </p:nvGrpSpPr>
        <p:grpSpPr>
          <a:xfrm>
            <a:off x="3905533" y="9734418"/>
            <a:ext cx="2172983" cy="1348993"/>
            <a:chOff x="3905533" y="2766690"/>
            <a:chExt cx="2172983" cy="13489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10213C7-1E29-9994-0277-64469652B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05533" y="2766690"/>
              <a:ext cx="2158389" cy="134899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3013B8-0540-7888-4F30-F2629C600F81}"/>
                </a:ext>
              </a:extLst>
            </p:cNvPr>
            <p:cNvSpPr txBox="1"/>
            <p:nvPr/>
          </p:nvSpPr>
          <p:spPr>
            <a:xfrm>
              <a:off x="3905533" y="3918654"/>
              <a:ext cx="2172983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Pole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E42F8B-94EB-9928-4D14-8D1132970C5E}"/>
              </a:ext>
            </a:extLst>
          </p:cNvPr>
          <p:cNvGrpSpPr/>
          <p:nvPr/>
        </p:nvGrpSpPr>
        <p:grpSpPr>
          <a:xfrm>
            <a:off x="8286464" y="6963136"/>
            <a:ext cx="2178762" cy="1348993"/>
            <a:chOff x="8137000" y="200819"/>
            <a:chExt cx="2022304" cy="125212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6F12E7-47D6-BF88-6372-8E60670D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85D83D-6AAC-0E36-31B7-03D696A81B8D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Tree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BF45DA-4C41-C58F-056F-340647BB0E33}"/>
              </a:ext>
            </a:extLst>
          </p:cNvPr>
          <p:cNvGrpSpPr/>
          <p:nvPr/>
        </p:nvGrpSpPr>
        <p:grpSpPr>
          <a:xfrm>
            <a:off x="6094007" y="9734418"/>
            <a:ext cx="2189041" cy="1348993"/>
            <a:chOff x="6101985" y="2773094"/>
            <a:chExt cx="2031845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9731E5F-338D-8B4E-42A9-BAB0069CF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C5A1BFA-83B1-0756-C835-65D014275955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Overgrown Vegetation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8D5125-F10C-E002-40D7-13F5051C4CF8}"/>
              </a:ext>
            </a:extLst>
          </p:cNvPr>
          <p:cNvGrpSpPr/>
          <p:nvPr/>
        </p:nvGrpSpPr>
        <p:grpSpPr>
          <a:xfrm>
            <a:off x="-469607" y="8350173"/>
            <a:ext cx="2162491" cy="1348993"/>
            <a:chOff x="9706" y="1488252"/>
            <a:chExt cx="2007202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4A6DD69-03E9-EAF6-9822-EF049EC4B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F6A5A6-B616-251A-6CD6-19968A944499}"/>
                </a:ext>
              </a:extLst>
            </p:cNvPr>
            <p:cNvSpPr txBox="1"/>
            <p:nvPr/>
          </p:nvSpPr>
          <p:spPr>
            <a:xfrm>
              <a:off x="447748" y="2566111"/>
              <a:ext cx="156916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CDDDC2-6DFE-EE64-166B-7251844EB645}"/>
              </a:ext>
            </a:extLst>
          </p:cNvPr>
          <p:cNvGrpSpPr/>
          <p:nvPr/>
        </p:nvGrpSpPr>
        <p:grpSpPr>
          <a:xfrm>
            <a:off x="1719143" y="8350173"/>
            <a:ext cx="2159993" cy="1348993"/>
            <a:chOff x="1719143" y="1382445"/>
            <a:chExt cx="2159993" cy="134899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137255A-9CE4-A95C-1612-BC565D2D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720747" y="1382445"/>
              <a:ext cx="2158389" cy="134899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3D3BD8-0E3E-E93D-9A6C-905BD83AAAA1}"/>
                </a:ext>
              </a:extLst>
            </p:cNvPr>
            <p:cNvSpPr txBox="1"/>
            <p:nvPr/>
          </p:nvSpPr>
          <p:spPr>
            <a:xfrm>
              <a:off x="1719143" y="2534409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Bumpy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906BE4-C7B2-01C3-EF2C-284395E5597A}"/>
              </a:ext>
            </a:extLst>
          </p:cNvPr>
          <p:cNvGrpSpPr/>
          <p:nvPr/>
        </p:nvGrpSpPr>
        <p:grpSpPr>
          <a:xfrm>
            <a:off x="6094007" y="8350173"/>
            <a:ext cx="2160713" cy="1348993"/>
            <a:chOff x="6101985" y="1488252"/>
            <a:chExt cx="2005551" cy="125212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FF6DC5-5402-ED9C-7BBF-46266612B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C7A8ED-BB24-84FF-B118-8801941418B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Cracks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E2E4181-289E-7374-B273-05384FDF350F}"/>
              </a:ext>
            </a:extLst>
          </p:cNvPr>
          <p:cNvGrpSpPr/>
          <p:nvPr/>
        </p:nvGrpSpPr>
        <p:grpSpPr>
          <a:xfrm>
            <a:off x="8285622" y="8350173"/>
            <a:ext cx="2159230" cy="1348993"/>
            <a:chOff x="8136219" y="1488252"/>
            <a:chExt cx="2004175" cy="125212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1CC4A517-CD33-BDFD-5E5C-28C3BF5D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7000" y="1488252"/>
              <a:ext cx="2003394" cy="1252121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5678E25-F8DC-F4DE-6ACC-5E2DD247BEBB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Grass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554CCC7-F42F-9659-BF19-1E4D2BA2BA79}"/>
              </a:ext>
            </a:extLst>
          </p:cNvPr>
          <p:cNvGrpSpPr/>
          <p:nvPr/>
        </p:nvGrpSpPr>
        <p:grpSpPr>
          <a:xfrm>
            <a:off x="6094004" y="6960943"/>
            <a:ext cx="2158391" cy="1348993"/>
            <a:chOff x="10167581" y="1488252"/>
            <a:chExt cx="2003396" cy="1252121"/>
          </a:xfrm>
        </p:grpSpPr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B44CFA77-55D4-A158-1909-BA1FC365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E947EB2-307D-3321-6D14-C23F8F01C683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Height difference (uplift)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F1AB689-70E5-59CD-0C68-EF5BEFFC2CBD}"/>
              </a:ext>
            </a:extLst>
          </p:cNvPr>
          <p:cNvGrpSpPr/>
          <p:nvPr/>
        </p:nvGrpSpPr>
        <p:grpSpPr>
          <a:xfrm>
            <a:off x="-471183" y="6970228"/>
            <a:ext cx="2158977" cy="1348993"/>
            <a:chOff x="8243" y="207402"/>
            <a:chExt cx="2003940" cy="1252121"/>
          </a:xfrm>
        </p:grpSpPr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39A1B880-232D-5DA2-2690-7B8CEB7DA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DD6232A-4BEA-D217-9522-D78E221D5138}"/>
                </a:ext>
              </a:extLst>
            </p:cNvPr>
            <p:cNvSpPr txBox="1"/>
            <p:nvPr/>
          </p:nvSpPr>
          <p:spPr>
            <a:xfrm>
              <a:off x="445590" y="1276643"/>
              <a:ext cx="1566593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Very broken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AB53EBA-212E-0C65-68D6-E6F74E188D50}"/>
              </a:ext>
            </a:extLst>
          </p:cNvPr>
          <p:cNvGrpSpPr/>
          <p:nvPr/>
        </p:nvGrpSpPr>
        <p:grpSpPr>
          <a:xfrm>
            <a:off x="1719145" y="6963136"/>
            <a:ext cx="2159991" cy="1348993"/>
            <a:chOff x="1719145" y="-4592"/>
            <a:chExt cx="2159991" cy="1348993"/>
          </a:xfrm>
        </p:grpSpPr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3E934512-8C36-3CCC-23C4-FD57E995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20747" y="-4592"/>
              <a:ext cx="2158389" cy="1348993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B170AB9-D777-EC6D-3E7A-88BEDB03186B}"/>
                </a:ext>
              </a:extLst>
            </p:cNvPr>
            <p:cNvSpPr txBox="1"/>
            <p:nvPr/>
          </p:nvSpPr>
          <p:spPr>
            <a:xfrm>
              <a:off x="1719145" y="1147372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Narrow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E36B4A24-4610-07A8-25FE-B54A18ADB92E}"/>
              </a:ext>
            </a:extLst>
          </p:cNvPr>
          <p:cNvGrpSpPr/>
          <p:nvPr/>
        </p:nvGrpSpPr>
        <p:grpSpPr>
          <a:xfrm>
            <a:off x="-469607" y="9734418"/>
            <a:ext cx="2158389" cy="1348993"/>
            <a:chOff x="9706" y="2773094"/>
            <a:chExt cx="2003394" cy="1252121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4F5B4345-124B-E01B-8B27-82D96BD72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684A9D-DCD9-B353-F7BC-71A487C13CBF}"/>
                </a:ext>
              </a:extLst>
            </p:cNvPr>
            <p:cNvSpPr txBox="1"/>
            <p:nvPr/>
          </p:nvSpPr>
          <p:spPr>
            <a:xfrm>
              <a:off x="445590" y="3850953"/>
              <a:ext cx="1567510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Sand/gravel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6A4EAC0-2E80-6354-0FA5-523C820D234D}"/>
              </a:ext>
            </a:extLst>
          </p:cNvPr>
          <p:cNvGrpSpPr/>
          <p:nvPr/>
        </p:nvGrpSpPr>
        <p:grpSpPr>
          <a:xfrm>
            <a:off x="10469993" y="12488141"/>
            <a:ext cx="2171880" cy="1348993"/>
            <a:chOff x="1719143" y="2766690"/>
            <a:chExt cx="2171880" cy="1348993"/>
          </a:xfrm>
        </p:grpSpPr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9706870A-EB88-3323-B961-8534B7C7E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1720747" y="2766690"/>
              <a:ext cx="2158389" cy="1348993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C6195AF-7F69-62F5-526D-DA2D288D4BFD}"/>
                </a:ext>
              </a:extLst>
            </p:cNvPr>
            <p:cNvSpPr txBox="1"/>
            <p:nvPr/>
          </p:nvSpPr>
          <p:spPr>
            <a:xfrm>
              <a:off x="1719143" y="3918654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Utility panel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C218CBE-5338-CA66-6D8A-6A887A512099}"/>
              </a:ext>
            </a:extLst>
          </p:cNvPr>
          <p:cNvGrpSpPr/>
          <p:nvPr/>
        </p:nvGrpSpPr>
        <p:grpSpPr>
          <a:xfrm>
            <a:off x="3905533" y="8350173"/>
            <a:ext cx="2171880" cy="1348993"/>
            <a:chOff x="3905533" y="1382445"/>
            <a:chExt cx="2171880" cy="1348993"/>
          </a:xfrm>
        </p:grpSpPr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D99DC19D-309F-261E-79D1-D0BF6EEEF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3905533" y="1382445"/>
              <a:ext cx="2158389" cy="1348993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C3D0AF71-CDFD-BF9B-6119-F896DE8A1EE8}"/>
                </a:ext>
              </a:extLst>
            </p:cNvPr>
            <p:cNvSpPr txBox="1"/>
            <p:nvPr/>
          </p:nvSpPr>
          <p:spPr>
            <a:xfrm>
              <a:off x="3905533" y="2534409"/>
              <a:ext cx="2171880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Uneven/slanted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B9215D1-0380-AEB3-A572-842799328AF4}"/>
              </a:ext>
            </a:extLst>
          </p:cNvPr>
          <p:cNvGrpSpPr/>
          <p:nvPr/>
        </p:nvGrpSpPr>
        <p:grpSpPr>
          <a:xfrm>
            <a:off x="10474143" y="9734418"/>
            <a:ext cx="2189041" cy="1348993"/>
            <a:chOff x="6101985" y="4053944"/>
            <a:chExt cx="2031845" cy="125212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D9B993A5-D232-12C9-09E9-62B07B7A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89932C3F-7FE0-FA88-B565-AF573BF7830D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Construction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96CA78E1-E79D-1852-4ECC-667FE6ADEC49}"/>
              </a:ext>
            </a:extLst>
          </p:cNvPr>
          <p:cNvGrpSpPr/>
          <p:nvPr/>
        </p:nvGrpSpPr>
        <p:grpSpPr>
          <a:xfrm>
            <a:off x="3905533" y="11114362"/>
            <a:ext cx="2158390" cy="1348993"/>
            <a:chOff x="3905533" y="4146634"/>
            <a:chExt cx="2158390" cy="1348993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2E3004FA-8452-4731-50B4-4B62EB49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905533" y="4146634"/>
              <a:ext cx="2158389" cy="1348993"/>
            </a:xfrm>
            <a:prstGeom prst="rect">
              <a:avLst/>
            </a:prstGeom>
          </p:spPr>
        </p:pic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2C541A9B-5C66-1D1A-4A46-C0F69FD1CE13}"/>
                </a:ext>
              </a:extLst>
            </p:cNvPr>
            <p:cNvSpPr txBox="1"/>
            <p:nvPr/>
          </p:nvSpPr>
          <p:spPr>
            <a:xfrm>
              <a:off x="3905534" y="5298598"/>
              <a:ext cx="2158389" cy="1970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Litter/garbage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880B64B-20E1-51A8-1B5B-5A8ACC7C10AF}"/>
              </a:ext>
            </a:extLst>
          </p:cNvPr>
          <p:cNvGrpSpPr/>
          <p:nvPr/>
        </p:nvGrpSpPr>
        <p:grpSpPr>
          <a:xfrm>
            <a:off x="8276185" y="11114362"/>
            <a:ext cx="2189041" cy="1348993"/>
            <a:chOff x="8127459" y="4053944"/>
            <a:chExt cx="2031845" cy="1252121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81EB9996-7F37-CAE5-377F-D70E14C5F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37000" y="4053944"/>
              <a:ext cx="2003394" cy="1252121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8AE9FF80-F45E-ACE1-CDB8-E566ADF43DCF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742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Stairs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FC115303-B0FA-EDAD-F4ED-7A5BB2A51057}"/>
              </a:ext>
            </a:extLst>
          </p:cNvPr>
          <p:cNvGrpSpPr/>
          <p:nvPr/>
        </p:nvGrpSpPr>
        <p:grpSpPr>
          <a:xfrm>
            <a:off x="10474143" y="11114362"/>
            <a:ext cx="2189041" cy="1348993"/>
            <a:chOff x="10167581" y="4053944"/>
            <a:chExt cx="2031845" cy="1252121"/>
          </a:xfrm>
        </p:grpSpPr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3C291C7D-75F8-36A4-8E88-51F9570D2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577CAA4-88F2-4714-B5C0-9336CAD4AF0B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Paint fading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4EFC45A-8B38-2375-1396-4BE383FFE745}"/>
              </a:ext>
            </a:extLst>
          </p:cNvPr>
          <p:cNvGrpSpPr/>
          <p:nvPr/>
        </p:nvGrpSpPr>
        <p:grpSpPr>
          <a:xfrm>
            <a:off x="8276185" y="12494307"/>
            <a:ext cx="2189041" cy="1354233"/>
            <a:chOff x="8127459" y="5334794"/>
            <a:chExt cx="2031845" cy="1256985"/>
          </a:xfrm>
        </p:grpSpPr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004EC5A3-18D3-8B96-E58C-5D32AEB58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37000" y="5334794"/>
              <a:ext cx="2003394" cy="125212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21348357-59CC-91A7-6BD7-7D3A8350BFBD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swald Medium" pitchFamily="2" charset="0"/>
                  <a:ea typeface="+mn-ea"/>
                  <a:cs typeface="+mn-cs"/>
                </a:rPr>
                <a:t>Brick/cobblestone crosswalk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D4929EF-B9D1-8000-A7A0-078DAD9AF258}"/>
              </a:ext>
            </a:extLst>
          </p:cNvPr>
          <p:cNvSpPr txBox="1"/>
          <p:nvPr/>
        </p:nvSpPr>
        <p:spPr>
          <a:xfrm>
            <a:off x="181113" y="366918"/>
            <a:ext cx="118297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Ultra Bold Condensed" panose="020B0A06020104020203" pitchFamily="34" charset="0"/>
                <a:ea typeface="+mn-ea"/>
                <a:cs typeface="+mn-cs"/>
              </a:rPr>
              <a:t>COME BUILD WITH US!</a:t>
            </a:r>
          </a:p>
        </p:txBody>
      </p:sp>
      <p:pic>
        <p:nvPicPr>
          <p:cNvPr id="1026" name="Picture 1025">
            <a:extLst>
              <a:ext uri="{FF2B5EF4-FFF2-40B4-BE49-F238E27FC236}">
                <a16:creationId xmlns:a16="http://schemas.microsoft.com/office/drawing/2014/main" id="{8A7034C7-EE65-F1D5-EF06-D9A924CA59D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24170" y="2305985"/>
            <a:ext cx="5717755" cy="2988212"/>
          </a:xfrm>
          <a:prstGeom prst="rect">
            <a:avLst/>
          </a:prstGeom>
        </p:spPr>
      </p:pic>
      <p:pic>
        <p:nvPicPr>
          <p:cNvPr id="1029" name="Picture 6">
            <a:extLst>
              <a:ext uri="{FF2B5EF4-FFF2-40B4-BE49-F238E27FC236}">
                <a16:creationId xmlns:a16="http://schemas.microsoft.com/office/drawing/2014/main" id="{452496CA-37AE-2947-0E2C-4199A4F1F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/>
        </p:blipFill>
        <p:spPr bwMode="auto">
          <a:xfrm>
            <a:off x="6202024" y="5105175"/>
            <a:ext cx="2606261" cy="96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F47A61C8-E02B-667B-6842-0EC5298ED7BE}"/>
              </a:ext>
            </a:extLst>
          </p:cNvPr>
          <p:cNvSpPr txBox="1"/>
          <p:nvPr/>
        </p:nvSpPr>
        <p:spPr>
          <a:xfrm>
            <a:off x="6162267" y="5772777"/>
            <a:ext cx="3180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8"/>
              </a:rPr>
              <a:t>https://huggingface.co/projectsidewalk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pic>
        <p:nvPicPr>
          <p:cNvPr id="1033" name="Picture 6">
            <a:extLst>
              <a:ext uri="{FF2B5EF4-FFF2-40B4-BE49-F238E27FC236}">
                <a16:creationId xmlns:a16="http://schemas.microsoft.com/office/drawing/2014/main" id="{74165699-D2D5-AF6B-88F8-6B4DB532E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r="70632"/>
          <a:stretch/>
        </p:blipFill>
        <p:spPr bwMode="auto">
          <a:xfrm>
            <a:off x="5394645" y="5273369"/>
            <a:ext cx="869310" cy="8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person in a wheelchair&#10;&#10;Description automatically generated">
            <a:extLst>
              <a:ext uri="{FF2B5EF4-FFF2-40B4-BE49-F238E27FC236}">
                <a16:creationId xmlns:a16="http://schemas.microsoft.com/office/drawing/2014/main" id="{F366C78C-4B0D-12F3-5912-7B458C1CD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" y="2201429"/>
            <a:ext cx="4029052" cy="4027088"/>
          </a:xfrm>
          <a:prstGeom prst="rect">
            <a:avLst/>
          </a:prstGeom>
        </p:spPr>
      </p:pic>
      <p:pic>
        <p:nvPicPr>
          <p:cNvPr id="1036" name="Picture 6" descr="Birthday Hat Transparent Images – Browse 10,971 Stock Photos, Vectors, and  Video | Adobe Stock">
            <a:extLst>
              <a:ext uri="{FF2B5EF4-FFF2-40B4-BE49-F238E27FC236}">
                <a16:creationId xmlns:a16="http://schemas.microsoft.com/office/drawing/2014/main" id="{E538D1AA-F6DB-6E20-F803-3A363B06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8611" b="90000" l="9969" r="89875">
                        <a14:foregroundMark x1="47819" y1="11111" x2="50312" y2="13333"/>
                        <a14:foregroundMark x1="48442" y1="11389" x2="51713" y2="8611"/>
                        <a14:foregroundMark x1="52025" y1="9722" x2="48910" y2="8611"/>
                        <a14:foregroundMark x1="51246" y1="10000" x2="48754" y2="10000"/>
                        <a14:foregroundMark x1="48910" y1="12500" x2="48598" y2="1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7056">
            <a:off x="3027217" y="1779028"/>
            <a:ext cx="1560986" cy="87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453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4000">
        <p159:morph option="byObject"/>
      </p:transition>
    </mc:Choice>
    <mc:Fallback>
      <p:transition spd="med" advTm="4000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341</Words>
  <Application>Microsoft Office PowerPoint</Application>
  <PresentationFormat>Widescreen</PresentationFormat>
  <Paragraphs>132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Gill Sans Ultra Bold Condensed</vt:lpstr>
      <vt:lpstr>Helvetica LT Std</vt:lpstr>
      <vt:lpstr>Oswald Medium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Froehlich</dc:creator>
  <cp:lastModifiedBy>Jon Froehlich</cp:lastModifiedBy>
  <cp:revision>2</cp:revision>
  <dcterms:created xsi:type="dcterms:W3CDTF">2025-04-23T12:43:42Z</dcterms:created>
  <dcterms:modified xsi:type="dcterms:W3CDTF">2025-04-25T13:01:32Z</dcterms:modified>
</cp:coreProperties>
</file>